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900"/>
    <a:srgbClr val="C97E30"/>
    <a:srgbClr val="447821"/>
    <a:srgbClr val="71C837"/>
    <a:srgbClr val="C87137"/>
    <a:srgbClr val="CDDE87"/>
    <a:srgbClr val="2CA05A"/>
    <a:srgbClr val="87DECD"/>
    <a:srgbClr val="FFDE54"/>
    <a:srgbClr val="FFF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03" autoAdjust="0"/>
    <p:restoredTop sz="94660"/>
  </p:normalViewPr>
  <p:slideViewPr>
    <p:cSldViewPr snapToGrid="0">
      <p:cViewPr varScale="1">
        <p:scale>
          <a:sx n="61" d="100"/>
          <a:sy n="61" d="100"/>
        </p:scale>
        <p:origin x="24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A200-E0A3-411E-84F1-85D51E5A54A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1F93-6C57-4BC8-BB81-1D1A1C39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6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A200-E0A3-411E-84F1-85D51E5A54A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1F93-6C57-4BC8-BB81-1D1A1C39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0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A200-E0A3-411E-84F1-85D51E5A54A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1F93-6C57-4BC8-BB81-1D1A1C39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4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A200-E0A3-411E-84F1-85D51E5A54A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1F93-6C57-4BC8-BB81-1D1A1C39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3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A200-E0A3-411E-84F1-85D51E5A54A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1F93-6C57-4BC8-BB81-1D1A1C39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0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A200-E0A3-411E-84F1-85D51E5A54A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1F93-6C57-4BC8-BB81-1D1A1C39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0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A200-E0A3-411E-84F1-85D51E5A54A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1F93-6C57-4BC8-BB81-1D1A1C39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6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A200-E0A3-411E-84F1-85D51E5A54A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1F93-6C57-4BC8-BB81-1D1A1C39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6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A200-E0A3-411E-84F1-85D51E5A54A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1F93-6C57-4BC8-BB81-1D1A1C39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4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A200-E0A3-411E-84F1-85D51E5A54A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1F93-6C57-4BC8-BB81-1D1A1C39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1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A200-E0A3-411E-84F1-85D51E5A54A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1F93-6C57-4BC8-BB81-1D1A1C39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3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EA200-E0A3-411E-84F1-85D51E5A54A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E1F93-6C57-4BC8-BB81-1D1A1C39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1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723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empus Sans ITC" panose="04020404030D07020202" pitchFamily="82" charset="0"/>
              </a:rPr>
              <a:t>Taiga: Location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148" y="1216127"/>
            <a:ext cx="11913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empus Sans ITC" panose="04020404030D07020202" pitchFamily="82" charset="0"/>
                <a:cs typeface="FrankRuehl" panose="020E0503060101010101" pitchFamily="34" charset="-79"/>
              </a:rPr>
              <a:t>The Taiga is one of the three main forest biomes and it is located in the far north between the temperate forest and the tundra.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74" y="2418544"/>
            <a:ext cx="8395252" cy="41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8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723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empus Sans ITC" panose="04020404030D07020202" pitchFamily="82" charset="0"/>
              </a:rPr>
              <a:t>Taiga: Weather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148" y="1216127"/>
            <a:ext cx="11913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empus Sans ITC" panose="04020404030D07020202" pitchFamily="82" charset="0"/>
                <a:cs typeface="FrankRuehl" panose="020E0503060101010101" pitchFamily="34" charset="-79"/>
              </a:rPr>
              <a:t>Long, bitterly cold winters and short, mild, wet summers is the typical weather in this region. It rains a lot in the Taiga regions and they fall as snow in the winter and rain in the summer. Precipitation: 10-30 in. yearly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3"/>
          <a:stretch/>
        </p:blipFill>
        <p:spPr>
          <a:xfrm>
            <a:off x="530088" y="2852530"/>
            <a:ext cx="5325718" cy="379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91" y="2852530"/>
            <a:ext cx="5325718" cy="37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4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9307" y="3343701"/>
            <a:ext cx="5240741" cy="3220872"/>
          </a:xfrm>
          <a:prstGeom prst="roundRect">
            <a:avLst/>
          </a:prstGeom>
          <a:ln w="38100">
            <a:solidFill>
              <a:srgbClr val="447821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35723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empus Sans ITC" panose="04020404030D07020202" pitchFamily="82" charset="0"/>
              </a:rPr>
              <a:t>Taiga: Plants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148" y="1343719"/>
            <a:ext cx="11913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Tempus Sans ITC" panose="04020404030D07020202" pitchFamily="82" charset="0"/>
                <a:cs typeface="FrankRuehl" panose="020E0503060101010101" pitchFamily="34" charset="-79"/>
              </a:rPr>
              <a:t>The main plant you can find in this biome is the coniferous evergreen trees which include spruce, pine, cedar, and fir trees. They grow very close together forming a canopy like an umbrella over the land and they produce their seeds in cones. Under the canopy of trees, other plants grow such as ferns, sedges, mosses, and berries.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3"/>
          <a:stretch/>
        </p:blipFill>
        <p:spPr>
          <a:xfrm>
            <a:off x="569843" y="3480174"/>
            <a:ext cx="3053301" cy="295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623144" y="3615309"/>
            <a:ext cx="187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empus Sans ITC" panose="04020404030D07020202" pitchFamily="82" charset="0"/>
                <a:cs typeface="FrankRuehl" panose="020E0503060101010101" pitchFamily="34" charset="-79"/>
              </a:rPr>
              <a:t>Coniferous trees grow in a cone shape which help the snow slide off their branches.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924">
            <a:off x="5901466" y="3179246"/>
            <a:ext cx="2374709" cy="1781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716" y="4954137"/>
            <a:ext cx="2277565" cy="1671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011">
            <a:off x="9242436" y="3193001"/>
            <a:ext cx="2326752" cy="1745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2540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723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empus Sans ITC" panose="04020404030D07020202" pitchFamily="82" charset="0"/>
              </a:rPr>
              <a:t>Taiga: Animals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148" y="1343719"/>
            <a:ext cx="119137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Tempus Sans ITC" panose="04020404030D07020202" pitchFamily="82" charset="0"/>
                <a:cs typeface="FrankRuehl" panose="020E0503060101010101" pitchFamily="34" charset="-79"/>
              </a:rPr>
              <a:t>Animal populations are mainly squirrels, jays, deer, moose, elk, grizzly bears, wolves, lynxes, and wolverines, bats, and woodpeckers.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910" y="2836028"/>
            <a:ext cx="483368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Tempus Sans ITC" panose="04020404030D07020202" pitchFamily="82" charset="0"/>
                <a:cs typeface="FrankRuehl" panose="020E0503060101010101" pitchFamily="34" charset="-79"/>
              </a:rPr>
              <a:t>Characteristics of the animals to help them survive in this biome: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latin typeface="Tempus Sans ITC" panose="04020404030D07020202" pitchFamily="82" charset="0"/>
                <a:cs typeface="FrankRuehl" panose="020E0503060101010101" pitchFamily="34" charset="-79"/>
              </a:rPr>
              <a:t>Thick fur or feathers (to keep them warm)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latin typeface="Tempus Sans ITC" panose="04020404030D07020202" pitchFamily="82" charset="0"/>
                <a:cs typeface="FrankRuehl" panose="020E0503060101010101" pitchFamily="34" charset="-79"/>
              </a:rPr>
              <a:t>Sharp claws (good at climbing trees)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latin typeface="Tempus Sans ITC" panose="04020404030D07020202" pitchFamily="82" charset="0"/>
                <a:cs typeface="FrankRuehl" panose="020E0503060101010101" pitchFamily="34" charset="-79"/>
              </a:rPr>
              <a:t>Large feet (to walk on snow without sinking)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2" t="9058" r="29131" b="7856"/>
          <a:stretch/>
        </p:blipFill>
        <p:spPr>
          <a:xfrm>
            <a:off x="5128591" y="2451715"/>
            <a:ext cx="3220077" cy="3957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668" y="2451715"/>
            <a:ext cx="3664397" cy="1696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346" y="4147930"/>
            <a:ext cx="2225040" cy="222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1079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15979</TotalTime>
  <Words>239</Words>
  <Application>Microsoft Macintosh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FrankRuehl</vt:lpstr>
      <vt:lpstr>Tempus Sans ITC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FatoOma G</dc:creator>
  <cp:lastModifiedBy>Ashwin Prasad</cp:lastModifiedBy>
  <cp:revision>93</cp:revision>
  <dcterms:created xsi:type="dcterms:W3CDTF">2016-08-06T01:41:54Z</dcterms:created>
  <dcterms:modified xsi:type="dcterms:W3CDTF">2019-10-30T20:54:21Z</dcterms:modified>
</cp:coreProperties>
</file>